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9" r:id="rId3"/>
    <p:sldId id="295" r:id="rId4"/>
    <p:sldId id="323" r:id="rId5"/>
    <p:sldId id="291" r:id="rId6"/>
    <p:sldId id="289" r:id="rId7"/>
    <p:sldId id="274" r:id="rId8"/>
    <p:sldId id="324" r:id="rId9"/>
    <p:sldId id="296" r:id="rId10"/>
    <p:sldId id="322" r:id="rId11"/>
    <p:sldId id="308" r:id="rId12"/>
    <p:sldId id="325" r:id="rId13"/>
    <p:sldId id="307" r:id="rId14"/>
    <p:sldId id="270" r:id="rId15"/>
    <p:sldId id="326" r:id="rId16"/>
    <p:sldId id="271" r:id="rId17"/>
    <p:sldId id="298" r:id="rId18"/>
    <p:sldId id="297" r:id="rId19"/>
    <p:sldId id="327" r:id="rId20"/>
    <p:sldId id="267" r:id="rId21"/>
    <p:sldId id="273" r:id="rId22"/>
    <p:sldId id="303" r:id="rId23"/>
    <p:sldId id="301" r:id="rId24"/>
    <p:sldId id="304" r:id="rId25"/>
    <p:sldId id="279" r:id="rId26"/>
    <p:sldId id="287" r:id="rId27"/>
    <p:sldId id="277" r:id="rId28"/>
    <p:sldId id="328" r:id="rId29"/>
    <p:sldId id="292" r:id="rId30"/>
    <p:sldId id="285" r:id="rId31"/>
    <p:sldId id="280" r:id="rId32"/>
    <p:sldId id="310" r:id="rId33"/>
    <p:sldId id="300" r:id="rId34"/>
    <p:sldId id="299" r:id="rId35"/>
    <p:sldId id="302" r:id="rId36"/>
    <p:sldId id="276" r:id="rId37"/>
    <p:sldId id="294" r:id="rId38"/>
    <p:sldId id="329" r:id="rId39"/>
    <p:sldId id="293" r:id="rId40"/>
    <p:sldId id="312" r:id="rId41"/>
    <p:sldId id="313" r:id="rId42"/>
    <p:sldId id="314" r:id="rId43"/>
    <p:sldId id="316" r:id="rId44"/>
    <p:sldId id="317" r:id="rId45"/>
    <p:sldId id="318" r:id="rId46"/>
    <p:sldId id="319" r:id="rId47"/>
    <p:sldId id="315" r:id="rId48"/>
    <p:sldId id="30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79" autoAdjust="0"/>
    <p:restoredTop sz="94660"/>
  </p:normalViewPr>
  <p:slideViewPr>
    <p:cSldViewPr snapToGrid="0">
      <p:cViewPr varScale="1">
        <p:scale>
          <a:sx n="107" d="100"/>
          <a:sy n="107" d="100"/>
        </p:scale>
        <p:origin x="-808" y="-96"/>
      </p:cViewPr>
      <p:guideLst>
        <p:guide orient="horz" pos="2160"/>
        <p:guide pos="3840"/>
      </p:guideLst>
    </p:cSldViewPr>
  </p:slideViewPr>
  <p:notesTextViewPr>
    <p:cViewPr>
      <p:scale>
        <a:sx n="1" d="1"/>
        <a:sy n="1" d="1"/>
      </p:scale>
      <p:origin x="0" y="0"/>
    </p:cViewPr>
  </p:notesTextViewPr>
  <p:sorterViewPr>
    <p:cViewPr>
      <p:scale>
        <a:sx n="100" d="100"/>
        <a:sy n="100" d="100"/>
      </p:scale>
      <p:origin x="0" y="-122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131DF1-65EF-4D65-9F27-0AC3F9BCC2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B487419A-6A21-4AE8-BA6C-85AA553017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CD593F3E-0729-4924-8A3F-6533D3680AA4}"/>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5" name="Footer Placeholder 4">
            <a:extLst>
              <a:ext uri="{FF2B5EF4-FFF2-40B4-BE49-F238E27FC236}">
                <a16:creationId xmlns="" xmlns:a16="http://schemas.microsoft.com/office/drawing/2014/main" id="{3C0A73AB-2236-4885-8CD8-52C1827E42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2A4B529-0C4B-4B29-AB7F-BB58B4350DBD}"/>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2532716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CA342E-487B-4528-9FF3-C55D61D311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7567757A-3E7F-4569-87FF-398000AC73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2EF3C77-4718-4CC9-A390-CB9F2662F864}"/>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5" name="Footer Placeholder 4">
            <a:extLst>
              <a:ext uri="{FF2B5EF4-FFF2-40B4-BE49-F238E27FC236}">
                <a16:creationId xmlns="" xmlns:a16="http://schemas.microsoft.com/office/drawing/2014/main" id="{CE8D7399-E0E2-4522-94D6-B68EC98D21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00B9FD3-B2E0-412D-9B36-7A33A299FB48}"/>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1733549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7A49A9-4D54-4B9C-A833-F262088056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FE0A18BB-8A4A-4204-AA05-63FB562EA2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5EC9379-1D12-4988-AE41-6EE0FAD23635}"/>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5" name="Footer Placeholder 4">
            <a:extLst>
              <a:ext uri="{FF2B5EF4-FFF2-40B4-BE49-F238E27FC236}">
                <a16:creationId xmlns="" xmlns:a16="http://schemas.microsoft.com/office/drawing/2014/main" id="{AC2606DA-15E5-451B-A590-56B194B05C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7B83DAA-AD73-4F13-BB24-AF3FE435921A}"/>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2085760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A34D7D-9D70-419D-A4D1-23996FE4AA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D62ED052-4D0A-4F02-862F-538B550289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1E7D3028-B48D-418F-BF36-3CD837D270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E02F8705-88EA-4791-9BA9-CED1084B14A8}"/>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6" name="Footer Placeholder 5">
            <a:extLst>
              <a:ext uri="{FF2B5EF4-FFF2-40B4-BE49-F238E27FC236}">
                <a16:creationId xmlns="" xmlns:a16="http://schemas.microsoft.com/office/drawing/2014/main" id="{23987E0E-93EB-46F0-8645-2C11866860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BEC8B2CE-7B32-4C41-853C-B36CE93B54CC}"/>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3089695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E10F24-B8E5-4BF4-A4F8-90115E117F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95468526-4E12-4CE6-83C6-5524F0CC56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FEDE25E1-00CB-4D58-ADAA-B866869F36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3A0FFFCC-2964-4EDC-9DA5-3DB2C183CD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0749DFC9-ACF8-4B1C-9FDF-F40B69585C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F5DF74AB-E29B-48A2-927B-D88FCD064A8A}"/>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8" name="Footer Placeholder 7">
            <a:extLst>
              <a:ext uri="{FF2B5EF4-FFF2-40B4-BE49-F238E27FC236}">
                <a16:creationId xmlns="" xmlns:a16="http://schemas.microsoft.com/office/drawing/2014/main" id="{4EEEB508-E01E-4249-90B0-077E61ACCC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A58BCD49-5BFE-4716-92E8-4E4DBBF1EECE}"/>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347362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11FAE2-FE59-47C5-ABF4-6D64484520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4C3A7150-D9CC-438A-8B96-E7EB9491EBAE}"/>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4" name="Footer Placeholder 3">
            <a:extLst>
              <a:ext uri="{FF2B5EF4-FFF2-40B4-BE49-F238E27FC236}">
                <a16:creationId xmlns="" xmlns:a16="http://schemas.microsoft.com/office/drawing/2014/main" id="{2A502766-D672-4C92-B26E-2714D36BA6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661CA3F8-66D5-4951-B15C-8E8F9BC486E8}"/>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3994495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076ADEC-9C9A-4E7E-B13C-82D6C9241DAF}"/>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3" name="Footer Placeholder 2">
            <a:extLst>
              <a:ext uri="{FF2B5EF4-FFF2-40B4-BE49-F238E27FC236}">
                <a16:creationId xmlns="" xmlns:a16="http://schemas.microsoft.com/office/drawing/2014/main" id="{FAD4CF72-8263-40EE-B909-F5894FEF0D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D6C7D68-9AE9-4145-A8E1-0C6C4D6E5A37}"/>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3814165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52E26C-D057-4AA4-BEC4-5EAC43DAB4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CD31CC60-CA08-4497-A498-715E5F7C4C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AEE0020D-1A57-4D3E-8EBD-17A5C1DBCC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76D489E9-1555-4FBF-BE3A-EDEA14F5156D}"/>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6" name="Footer Placeholder 5">
            <a:extLst>
              <a:ext uri="{FF2B5EF4-FFF2-40B4-BE49-F238E27FC236}">
                <a16:creationId xmlns="" xmlns:a16="http://schemas.microsoft.com/office/drawing/2014/main" id="{C0FFF142-9084-476A-A8EA-5616447EE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DB67848-4A85-421D-AE2E-8751ECC49F9B}"/>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406706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774250-A9EA-434F-AF42-E4F8C899D2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8B639AB7-7A3A-4F4A-A349-70EE40FADE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A16662D2-5D06-490B-AE24-6CABD80892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AFF4D0C-F30A-4EAB-A160-49413774CF2A}"/>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6" name="Footer Placeholder 5">
            <a:extLst>
              <a:ext uri="{FF2B5EF4-FFF2-40B4-BE49-F238E27FC236}">
                <a16:creationId xmlns="" xmlns:a16="http://schemas.microsoft.com/office/drawing/2014/main" id="{D3FD33AF-400D-4D1A-B951-F214A30414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38555A0-6195-46AA-AC77-B067631DB5FB}"/>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2313843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DC7A8C-EE8C-4EFD-93C3-36E96F2463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B9F53EDF-03D5-47CF-A9E4-1A1F124DBE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CCDA460-D89F-4670-BB6F-4FCFCD7734D1}"/>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5" name="Footer Placeholder 4">
            <a:extLst>
              <a:ext uri="{FF2B5EF4-FFF2-40B4-BE49-F238E27FC236}">
                <a16:creationId xmlns="" xmlns:a16="http://schemas.microsoft.com/office/drawing/2014/main" id="{45B509E0-A40A-4B69-AEAE-0BD25C9E03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7F079EA-83A0-40E5-AB90-7171AFAD3C9F}"/>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288179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43910BE4-0912-430F-B546-472C24C5C3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8667B43B-E07B-480E-8BE6-B821BDAE3E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A38495C-8839-48F2-91FC-E0CFAD9AD142}"/>
              </a:ext>
            </a:extLst>
          </p:cNvPr>
          <p:cNvSpPr>
            <a:spLocks noGrp="1"/>
          </p:cNvSpPr>
          <p:nvPr>
            <p:ph type="dt" sz="half" idx="10"/>
          </p:nvPr>
        </p:nvSpPr>
        <p:spPr/>
        <p:txBody>
          <a:bodyPr/>
          <a:lstStyle/>
          <a:p>
            <a:fld id="{99968E27-1EAD-46DE-8144-0766FA51D080}" type="datetimeFigureOut">
              <a:rPr lang="en-US" smtClean="0"/>
              <a:t>12/5/19</a:t>
            </a:fld>
            <a:endParaRPr lang="en-US"/>
          </a:p>
        </p:txBody>
      </p:sp>
      <p:sp>
        <p:nvSpPr>
          <p:cNvPr id="5" name="Footer Placeholder 4">
            <a:extLst>
              <a:ext uri="{FF2B5EF4-FFF2-40B4-BE49-F238E27FC236}">
                <a16:creationId xmlns="" xmlns:a16="http://schemas.microsoft.com/office/drawing/2014/main" id="{5B3B8E9E-B963-4656-8A8C-006F145C9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5030783-39B2-421A-AAA2-212B7D028C2F}"/>
              </a:ext>
            </a:extLst>
          </p:cNvPr>
          <p:cNvSpPr>
            <a:spLocks noGrp="1"/>
          </p:cNvSpPr>
          <p:nvPr>
            <p:ph type="sldNum" sz="quarter" idx="12"/>
          </p:nvPr>
        </p:nvSpPr>
        <p:spPr/>
        <p:txBody>
          <a:bodyPr/>
          <a:lstStyle/>
          <a:p>
            <a:fld id="{928130AF-2CBD-4FE9-BB06-15EB87504B0B}" type="slidenum">
              <a:rPr lang="en-US" smtClean="0"/>
              <a:t>‹#›</a:t>
            </a:fld>
            <a:endParaRPr lang="en-US"/>
          </a:p>
        </p:txBody>
      </p:sp>
    </p:spTree>
    <p:extLst>
      <p:ext uri="{BB962C8B-B14F-4D97-AF65-F5344CB8AC3E}">
        <p14:creationId xmlns:p14="http://schemas.microsoft.com/office/powerpoint/2010/main" val="12290568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6AA6FEF-C198-4A71-B277-FC3C2BD185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7DE9C8C1-EF5A-4CC4-864C-6141353F31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12D92C4-5F5B-4A21-BEB9-BABA0C962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68E27-1EAD-46DE-8144-0766FA51D080}" type="datetimeFigureOut">
              <a:rPr lang="en-US" smtClean="0"/>
              <a:t>12/5/19</a:t>
            </a:fld>
            <a:endParaRPr lang="en-US"/>
          </a:p>
        </p:txBody>
      </p:sp>
      <p:sp>
        <p:nvSpPr>
          <p:cNvPr id="5" name="Footer Placeholder 4">
            <a:extLst>
              <a:ext uri="{FF2B5EF4-FFF2-40B4-BE49-F238E27FC236}">
                <a16:creationId xmlns="" xmlns:a16="http://schemas.microsoft.com/office/drawing/2014/main" id="{8732A002-3A01-4456-BC41-1C04A53D1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4867061F-7A09-400D-8858-EAFA9B55E4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130AF-2CBD-4FE9-BB06-15EB87504B0B}" type="slidenum">
              <a:rPr lang="en-US" smtClean="0"/>
              <a:t>‹#›</a:t>
            </a:fld>
            <a:endParaRPr lang="en-US"/>
          </a:p>
        </p:txBody>
      </p:sp>
    </p:spTree>
    <p:extLst>
      <p:ext uri="{BB962C8B-B14F-4D97-AF65-F5344CB8AC3E}">
        <p14:creationId xmlns:p14="http://schemas.microsoft.com/office/powerpoint/2010/main" val="198633187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243C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CD0723D6-A1C1-4ED4-8C46-5FA37FC71C9E}"/>
              </a:ext>
            </a:extLst>
          </p:cNvPr>
          <p:cNvPicPr>
            <a:picLocks noGrp="1" noChangeAspect="1"/>
          </p:cNvPicPr>
          <p:nvPr>
            <p:ph idx="1"/>
          </p:nvPr>
        </p:nvPicPr>
        <p:blipFill>
          <a:blip r:embed="rId2"/>
          <a:stretch>
            <a:fillRect/>
          </a:stretch>
        </p:blipFill>
        <p:spPr>
          <a:xfrm>
            <a:off x="643467" y="1152567"/>
            <a:ext cx="10905066" cy="4552865"/>
          </a:xfrm>
          <a:prstGeom prst="rect">
            <a:avLst/>
          </a:prstGeom>
        </p:spPr>
      </p:pic>
    </p:spTree>
    <p:extLst>
      <p:ext uri="{BB962C8B-B14F-4D97-AF65-F5344CB8AC3E}">
        <p14:creationId xmlns:p14="http://schemas.microsoft.com/office/powerpoint/2010/main" val="93476540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97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E7B7E09F-7336-47C0-BEB7-3FC64D292399}"/>
              </a:ext>
            </a:extLst>
          </p:cNvPr>
          <p:cNvPicPr>
            <a:picLocks noGrp="1" noChangeAspect="1"/>
          </p:cNvPicPr>
          <p:nvPr>
            <p:ph idx="1"/>
          </p:nvPr>
        </p:nvPicPr>
        <p:blipFill>
          <a:blip r:embed="rId2"/>
          <a:stretch>
            <a:fillRect/>
          </a:stretch>
        </p:blipFill>
        <p:spPr>
          <a:xfrm>
            <a:off x="643467" y="702733"/>
            <a:ext cx="10905066" cy="5452533"/>
          </a:xfrm>
          <a:prstGeom prst="rect">
            <a:avLst/>
          </a:prstGeom>
        </p:spPr>
      </p:pic>
    </p:spTree>
    <p:extLst>
      <p:ext uri="{BB962C8B-B14F-4D97-AF65-F5344CB8AC3E}">
        <p14:creationId xmlns:p14="http://schemas.microsoft.com/office/powerpoint/2010/main" val="403689510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onductor 1.jpg"/>
          <p:cNvPicPr>
            <a:picLocks noGrp="1" noChangeAspect="1"/>
          </p:cNvPicPr>
          <p:nvPr>
            <p:ph idx="1"/>
          </p:nvPr>
        </p:nvPicPr>
        <p:blipFill rotWithShape="1">
          <a:blip r:embed="rId2">
            <a:extLst>
              <a:ext uri="{28A0092B-C50C-407E-A947-70E740481C1C}">
                <a14:useLocalDpi xmlns:a14="http://schemas.microsoft.com/office/drawing/2010/main" val="0"/>
              </a:ext>
            </a:extLst>
          </a:blip>
          <a:srcRect l="-964" t="5504" r="1542" b="4461"/>
          <a:stretch/>
        </p:blipFill>
        <p:spPr>
          <a:xfrm>
            <a:off x="341932" y="793624"/>
            <a:ext cx="11500930" cy="494884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6579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13A96251-8D97-4BB8-BDD1-204A6400E69E}"/>
              </a:ext>
            </a:extLst>
          </p:cNvPr>
          <p:cNvPicPr>
            <a:picLocks noGrp="1" noChangeAspect="1"/>
          </p:cNvPicPr>
          <p:nvPr>
            <p:ph idx="1"/>
          </p:nvPr>
        </p:nvPicPr>
        <p:blipFill rotWithShape="1">
          <a:blip r:embed="rId2"/>
          <a:srcRect t="29687"/>
          <a:stretch/>
        </p:blipFill>
        <p:spPr>
          <a:xfrm>
            <a:off x="20" y="10"/>
            <a:ext cx="12191980" cy="6857990"/>
          </a:xfrm>
          <a:prstGeom prst="rect">
            <a:avLst/>
          </a:prstGeom>
        </p:spPr>
      </p:pic>
    </p:spTree>
    <p:extLst>
      <p:ext uri="{BB962C8B-B14F-4D97-AF65-F5344CB8AC3E}">
        <p14:creationId xmlns:p14="http://schemas.microsoft.com/office/powerpoint/2010/main" val="3258972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B3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0CE5812D-C0C7-439D-A821-1F0A12B7E6C8}"/>
              </a:ext>
            </a:extLst>
          </p:cNvPr>
          <p:cNvPicPr>
            <a:picLocks noGrp="1" noChangeAspect="1"/>
          </p:cNvPicPr>
          <p:nvPr>
            <p:ph idx="1"/>
          </p:nvPr>
        </p:nvPicPr>
        <p:blipFill rotWithShape="1">
          <a:blip r:embed="rId2"/>
          <a:srcRect l="-413" t="32347" r="1512" b="23215"/>
          <a:stretch/>
        </p:blipFill>
        <p:spPr>
          <a:xfrm>
            <a:off x="1143947" y="643467"/>
            <a:ext cx="10124275" cy="5571066"/>
          </a:xfrm>
          <a:prstGeom prst="rect">
            <a:avLst/>
          </a:prstGeom>
        </p:spPr>
      </p:pic>
    </p:spTree>
    <p:extLst>
      <p:ext uri="{BB962C8B-B14F-4D97-AF65-F5344CB8AC3E}">
        <p14:creationId xmlns:p14="http://schemas.microsoft.com/office/powerpoint/2010/main" val="55912923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94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 xmlns:a16="http://schemas.microsoft.com/office/drawing/2014/main" id="{456497E8-6325-4D69-AA69-4FA31D9C4EE9}"/>
              </a:ext>
            </a:extLst>
          </p:cNvPr>
          <p:cNvPicPr>
            <a:picLocks noChangeAspect="1"/>
          </p:cNvPicPr>
          <p:nvPr/>
        </p:nvPicPr>
        <p:blipFill rotWithShape="1">
          <a:blip r:embed="rId2"/>
          <a:srcRect l="11365" t="16831" r="10998" b="18430"/>
          <a:stretch/>
        </p:blipFill>
        <p:spPr>
          <a:xfrm>
            <a:off x="1256713" y="643467"/>
            <a:ext cx="9678573" cy="5571066"/>
          </a:xfrm>
          <a:prstGeom prst="rect">
            <a:avLst/>
          </a:prstGeom>
        </p:spPr>
      </p:pic>
    </p:spTree>
    <p:extLst>
      <p:ext uri="{BB962C8B-B14F-4D97-AF65-F5344CB8AC3E}">
        <p14:creationId xmlns:p14="http://schemas.microsoft.com/office/powerpoint/2010/main" val="32162014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533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 xmlns:a16="http://schemas.microsoft.com/office/drawing/2014/main" id="{55BFC73F-6D54-406B-9CF7-28369F500368}"/>
              </a:ext>
            </a:extLst>
          </p:cNvPr>
          <p:cNvPicPr>
            <a:picLocks noGrp="1" noChangeAspect="1"/>
          </p:cNvPicPr>
          <p:nvPr>
            <p:ph idx="1"/>
          </p:nvPr>
        </p:nvPicPr>
        <p:blipFill>
          <a:blip r:embed="rId2"/>
          <a:stretch>
            <a:fillRect/>
          </a:stretch>
        </p:blipFill>
        <p:spPr>
          <a:xfrm>
            <a:off x="643467" y="1152567"/>
            <a:ext cx="10905066" cy="4552865"/>
          </a:xfrm>
          <a:prstGeom prst="rect">
            <a:avLst/>
          </a:prstGeom>
        </p:spPr>
      </p:pic>
    </p:spTree>
    <p:extLst>
      <p:ext uri="{BB962C8B-B14F-4D97-AF65-F5344CB8AC3E}">
        <p14:creationId xmlns:p14="http://schemas.microsoft.com/office/powerpoint/2010/main" val="398314732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1807"/>
            <a:ext cx="10515600" cy="5725156"/>
          </a:xfrm>
        </p:spPr>
        <p:txBody>
          <a:bodyPr>
            <a:noAutofit/>
          </a:bodyPr>
          <a:lstStyle/>
          <a:p>
            <a:pPr marL="0" indent="0" algn="ctr">
              <a:buNone/>
            </a:pPr>
            <a:r>
              <a:rPr lang="en-US" sz="5400" dirty="0" smtClean="0">
                <a:solidFill>
                  <a:srgbClr val="800000"/>
                </a:solidFill>
              </a:rPr>
              <a:t>“There is something interesting, almost paradoxical, about this path and adventure we have chosen: the only way for you to progress in your gospel adventure is to help others progress as well.” </a:t>
            </a:r>
          </a:p>
          <a:p>
            <a:pPr marL="0" indent="0" algn="ctr">
              <a:buNone/>
            </a:pPr>
            <a:r>
              <a:rPr lang="en-US" sz="5400" i="1" dirty="0" smtClean="0">
                <a:solidFill>
                  <a:srgbClr val="800000"/>
                </a:solidFill>
              </a:rPr>
              <a:t>~Elder Dieter F. </a:t>
            </a:r>
            <a:r>
              <a:rPr lang="en-US" sz="5400" i="1" dirty="0" err="1" smtClean="0">
                <a:solidFill>
                  <a:srgbClr val="800000"/>
                </a:solidFill>
              </a:rPr>
              <a:t>Uchtdorf</a:t>
            </a:r>
            <a:endParaRPr lang="en-US" sz="5400" i="1" dirty="0">
              <a:solidFill>
                <a:srgbClr val="800000"/>
              </a:solidFill>
            </a:endParaRPr>
          </a:p>
        </p:txBody>
      </p:sp>
    </p:spTree>
    <p:extLst>
      <p:ext uri="{BB962C8B-B14F-4D97-AF65-F5344CB8AC3E}">
        <p14:creationId xmlns:p14="http://schemas.microsoft.com/office/powerpoint/2010/main" val="16732457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onductor Invite.jpg"/>
          <p:cNvPicPr>
            <a:picLocks noGrp="1" noChangeAspect="1"/>
          </p:cNvPicPr>
          <p:nvPr>
            <p:ph idx="1"/>
          </p:nvPr>
        </p:nvPicPr>
        <p:blipFill>
          <a:blip r:embed="rId2">
            <a:extLst>
              <a:ext uri="{28A0092B-C50C-407E-A947-70E740481C1C}">
                <a14:useLocalDpi xmlns:a14="http://schemas.microsoft.com/office/drawing/2010/main" val="0"/>
              </a:ext>
            </a:extLst>
          </a:blip>
          <a:srcRect t="1303" b="1303"/>
          <a:stretch>
            <a:fillRect/>
          </a:stretch>
        </p:blipFill>
        <p:spPr>
          <a:xfrm>
            <a:off x="143719" y="1050146"/>
            <a:ext cx="11808462" cy="4886322"/>
          </a:xfrm>
        </p:spPr>
      </p:pic>
    </p:spTree>
    <p:extLst>
      <p:ext uri="{BB962C8B-B14F-4D97-AF65-F5344CB8AC3E}">
        <p14:creationId xmlns:p14="http://schemas.microsoft.com/office/powerpoint/2010/main" val="4038812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111109" r="-111109"/>
          <a:stretch>
            <a:fillRect/>
          </a:stretch>
        </p:blipFill>
        <p:spPr>
          <a:xfrm>
            <a:off x="-1974955" y="0"/>
            <a:ext cx="16082693" cy="66549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819959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Ang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312" y="989091"/>
            <a:ext cx="10518978" cy="463498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32747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49495"/>
            <a:ext cx="10515600" cy="5627468"/>
          </a:xfrm>
        </p:spPr>
        <p:txBody>
          <a:bodyPr>
            <a:normAutofit lnSpcReduction="10000"/>
          </a:bodyPr>
          <a:lstStyle/>
          <a:p>
            <a:pPr marL="0" indent="0" algn="ctr">
              <a:buNone/>
            </a:pPr>
            <a:r>
              <a:rPr lang="en-US" sz="5400" dirty="0" smtClean="0">
                <a:solidFill>
                  <a:srgbClr val="800000"/>
                </a:solidFill>
              </a:rPr>
              <a:t>“As we live up to our covenants, the angels will not be able to be restrained </a:t>
            </a:r>
            <a:r>
              <a:rPr lang="en-US" sz="5400" smtClean="0">
                <a:solidFill>
                  <a:srgbClr val="800000"/>
                </a:solidFill>
              </a:rPr>
              <a:t>from </a:t>
            </a:r>
          </a:p>
          <a:p>
            <a:pPr marL="0" indent="0" algn="ctr">
              <a:buNone/>
            </a:pPr>
            <a:r>
              <a:rPr lang="en-US" sz="5400" smtClean="0">
                <a:solidFill>
                  <a:srgbClr val="800000"/>
                </a:solidFill>
              </a:rPr>
              <a:t>being </a:t>
            </a:r>
            <a:r>
              <a:rPr lang="en-US" sz="5400" dirty="0" smtClean="0">
                <a:solidFill>
                  <a:srgbClr val="800000"/>
                </a:solidFill>
              </a:rPr>
              <a:t>our associates</a:t>
            </a:r>
            <a:r>
              <a:rPr lang="en-US" sz="5400" smtClean="0">
                <a:solidFill>
                  <a:srgbClr val="800000"/>
                </a:solidFill>
              </a:rPr>
              <a:t>. </a:t>
            </a:r>
          </a:p>
          <a:p>
            <a:pPr marL="0" indent="0" algn="ctr">
              <a:buNone/>
            </a:pPr>
            <a:r>
              <a:rPr lang="en-US" sz="5400" dirty="0" smtClean="0">
                <a:solidFill>
                  <a:srgbClr val="800000"/>
                </a:solidFill>
              </a:rPr>
              <a:t>Ask for angels to help you</a:t>
            </a:r>
            <a:r>
              <a:rPr lang="mr-IN" sz="5400" dirty="0" smtClean="0">
                <a:solidFill>
                  <a:srgbClr val="800000"/>
                </a:solidFill>
              </a:rPr>
              <a:t>…</a:t>
            </a:r>
            <a:r>
              <a:rPr lang="en-US" sz="5400" dirty="0" smtClean="0">
                <a:solidFill>
                  <a:srgbClr val="800000"/>
                </a:solidFill>
              </a:rPr>
              <a:t>Literally!” </a:t>
            </a:r>
          </a:p>
          <a:p>
            <a:pPr marL="0" indent="0" algn="ctr">
              <a:buNone/>
            </a:pPr>
            <a:r>
              <a:rPr lang="en-US" sz="5400" dirty="0" smtClean="0">
                <a:solidFill>
                  <a:srgbClr val="800000"/>
                </a:solidFill>
              </a:rPr>
              <a:t>~Sister Wendy W. Nelson</a:t>
            </a:r>
            <a:endParaRPr lang="en-US" sz="5400" dirty="0">
              <a:solidFill>
                <a:srgbClr val="800000"/>
              </a:solidFill>
            </a:endParaRPr>
          </a:p>
        </p:txBody>
      </p:sp>
    </p:spTree>
    <p:extLst>
      <p:ext uri="{BB962C8B-B14F-4D97-AF65-F5344CB8AC3E}">
        <p14:creationId xmlns:p14="http://schemas.microsoft.com/office/powerpoint/2010/main" val="136933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Wolv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356" y="769292"/>
            <a:ext cx="11556984" cy="5092357"/>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64165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56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46C2447C-DEC2-4580-A8F7-1FE6F1329A19}"/>
              </a:ext>
            </a:extLst>
          </p:cNvPr>
          <p:cNvPicPr>
            <a:picLocks noGrp="1" noChangeAspect="1"/>
          </p:cNvPicPr>
          <p:nvPr>
            <p:ph idx="1"/>
          </p:nvPr>
        </p:nvPicPr>
        <p:blipFill rotWithShape="1">
          <a:blip r:embed="rId2"/>
          <a:srcRect t="9257" b="6474"/>
          <a:stretch/>
        </p:blipFill>
        <p:spPr>
          <a:xfrm>
            <a:off x="1143902" y="643467"/>
            <a:ext cx="9904195" cy="5571066"/>
          </a:xfrm>
          <a:prstGeom prst="rect">
            <a:avLst/>
          </a:prstGeom>
        </p:spPr>
      </p:pic>
    </p:spTree>
    <p:extLst>
      <p:ext uri="{BB962C8B-B14F-4D97-AF65-F5344CB8AC3E}">
        <p14:creationId xmlns:p14="http://schemas.microsoft.com/office/powerpoint/2010/main" val="12154968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86678"/>
            <a:ext cx="10515600" cy="5690285"/>
          </a:xfrm>
        </p:spPr>
        <p:txBody>
          <a:bodyPr>
            <a:normAutofit/>
          </a:bodyPr>
          <a:lstStyle/>
          <a:p>
            <a:pPr marL="0" indent="0" algn="ctr">
              <a:buNone/>
            </a:pPr>
            <a:r>
              <a:rPr lang="en-US" sz="4800" dirty="0" smtClean="0">
                <a:solidFill>
                  <a:srgbClr val="800000"/>
                </a:solidFill>
              </a:rPr>
              <a:t>“Life is like an old time rail journey—delays, sidetracks, smoke, dust, cinders, and jolts, interspersed only occasionally by beautiful vistas and thrilling bursts of speed. The trick is to thank the Lord for letting you have the ride.” </a:t>
            </a:r>
          </a:p>
          <a:p>
            <a:pPr marL="0" indent="0" algn="ctr">
              <a:buNone/>
            </a:pPr>
            <a:r>
              <a:rPr lang="en-US" sz="4400" i="1" dirty="0" smtClean="0">
                <a:solidFill>
                  <a:srgbClr val="800000"/>
                </a:solidFill>
              </a:rPr>
              <a:t>~As quoted by President Gordon B. Hinckley</a:t>
            </a:r>
            <a:endParaRPr lang="en-US" sz="4400" i="1" dirty="0">
              <a:solidFill>
                <a:srgbClr val="800000"/>
              </a:solidFill>
            </a:endParaRPr>
          </a:p>
        </p:txBody>
      </p:sp>
    </p:spTree>
    <p:extLst>
      <p:ext uri="{BB962C8B-B14F-4D97-AF65-F5344CB8AC3E}">
        <p14:creationId xmlns:p14="http://schemas.microsoft.com/office/powerpoint/2010/main" val="905761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A5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6F3FFD1B-4E47-4386-A2D9-52509E868252}"/>
              </a:ext>
            </a:extLst>
          </p:cNvPr>
          <p:cNvPicPr>
            <a:picLocks noGrp="1" noChangeAspect="1"/>
          </p:cNvPicPr>
          <p:nvPr>
            <p:ph idx="1"/>
          </p:nvPr>
        </p:nvPicPr>
        <p:blipFill>
          <a:blip r:embed="rId2"/>
          <a:stretch>
            <a:fillRect/>
          </a:stretch>
        </p:blipFill>
        <p:spPr>
          <a:xfrm>
            <a:off x="889396" y="643467"/>
            <a:ext cx="10413207" cy="5571066"/>
          </a:xfrm>
          <a:prstGeom prst="rect">
            <a:avLst/>
          </a:prstGeom>
        </p:spPr>
      </p:pic>
    </p:spTree>
    <p:extLst>
      <p:ext uri="{BB962C8B-B14F-4D97-AF65-F5344CB8AC3E}">
        <p14:creationId xmlns:p14="http://schemas.microsoft.com/office/powerpoint/2010/main" val="64236634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orthPole.jpg"/>
          <p:cNvPicPr>
            <a:picLocks noGrp="1" noChangeAspect="1"/>
          </p:cNvPicPr>
          <p:nvPr>
            <p:ph idx="1"/>
          </p:nvPr>
        </p:nvPicPr>
        <p:blipFill>
          <a:blip r:embed="rId2">
            <a:extLst>
              <a:ext uri="{28A0092B-C50C-407E-A947-70E740481C1C}">
                <a14:useLocalDpi xmlns:a14="http://schemas.microsoft.com/office/drawing/2010/main" val="0"/>
              </a:ext>
            </a:extLst>
          </a:blip>
          <a:srcRect t="3045" b="3045"/>
          <a:stretch>
            <a:fillRect/>
          </a:stretch>
        </p:blipFill>
        <p:spPr>
          <a:xfrm>
            <a:off x="354143" y="946432"/>
            <a:ext cx="11402647" cy="4718397"/>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90889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oSanta.jpg"/>
          <p:cNvPicPr>
            <a:picLocks noGrp="1" noChangeAspect="1"/>
          </p:cNvPicPr>
          <p:nvPr>
            <p:ph idx="1"/>
          </p:nvPr>
        </p:nvPicPr>
        <p:blipFill>
          <a:blip r:embed="rId2">
            <a:extLst>
              <a:ext uri="{28A0092B-C50C-407E-A947-70E740481C1C}">
                <a14:useLocalDpi xmlns:a14="http://schemas.microsoft.com/office/drawing/2010/main" val="0"/>
              </a:ext>
            </a:extLst>
          </a:blip>
          <a:srcRect t="3045" b="3045"/>
          <a:stretch>
            <a:fillRect/>
          </a:stretch>
        </p:blipFill>
        <p:spPr>
          <a:xfrm>
            <a:off x="280873" y="1052090"/>
            <a:ext cx="11549190" cy="477903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60154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10418"/>
            <a:ext cx="10515600" cy="5666545"/>
          </a:xfrm>
        </p:spPr>
        <p:txBody>
          <a:bodyPr>
            <a:normAutofit/>
          </a:bodyPr>
          <a:lstStyle/>
          <a:p>
            <a:pPr marL="0" indent="0" algn="ctr">
              <a:buNone/>
            </a:pPr>
            <a:r>
              <a:rPr lang="en-US" sz="4800" dirty="0" smtClean="0">
                <a:solidFill>
                  <a:srgbClr val="800000"/>
                </a:solidFill>
              </a:rPr>
              <a:t>“For some, the act of believing is difficult. Sometimes our pride gets in the way. Perhaps we think that because we are intelligent, educated, or experienced, we simply cannot believe in God. And we begin to look at religion </a:t>
            </a:r>
          </a:p>
          <a:p>
            <a:pPr marL="0" indent="0" algn="ctr">
              <a:buNone/>
            </a:pPr>
            <a:r>
              <a:rPr lang="en-US" sz="4800" dirty="0" smtClean="0">
                <a:solidFill>
                  <a:srgbClr val="800000"/>
                </a:solidFill>
              </a:rPr>
              <a:t>as foolish tradition.” </a:t>
            </a:r>
          </a:p>
          <a:p>
            <a:pPr marL="0" indent="0" algn="ctr">
              <a:buNone/>
            </a:pPr>
            <a:r>
              <a:rPr lang="en-US" sz="4800" i="1" dirty="0" smtClean="0">
                <a:solidFill>
                  <a:srgbClr val="800000"/>
                </a:solidFill>
              </a:rPr>
              <a:t>~Elder Dieter F. </a:t>
            </a:r>
            <a:r>
              <a:rPr lang="en-US" sz="4800" i="1" dirty="0" err="1" smtClean="0">
                <a:solidFill>
                  <a:srgbClr val="800000"/>
                </a:solidFill>
              </a:rPr>
              <a:t>Uchtdorf</a:t>
            </a:r>
            <a:endParaRPr lang="en-US" sz="4800" i="1" dirty="0">
              <a:solidFill>
                <a:srgbClr val="800000"/>
              </a:solidFill>
            </a:endParaRPr>
          </a:p>
        </p:txBody>
      </p:sp>
    </p:spTree>
    <p:extLst>
      <p:ext uri="{BB962C8B-B14F-4D97-AF65-F5344CB8AC3E}">
        <p14:creationId xmlns:p14="http://schemas.microsoft.com/office/powerpoint/2010/main" val="1331746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513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6F54B9B1-AD13-4ACE-8875-CD96BC1A8197}"/>
              </a:ext>
            </a:extLst>
          </p:cNvPr>
          <p:cNvPicPr>
            <a:picLocks noGrp="1" noChangeAspect="1"/>
          </p:cNvPicPr>
          <p:nvPr>
            <p:ph idx="1"/>
          </p:nvPr>
        </p:nvPicPr>
        <p:blipFill>
          <a:blip r:embed="rId2"/>
          <a:stretch>
            <a:fillRect/>
          </a:stretch>
        </p:blipFill>
        <p:spPr>
          <a:xfrm>
            <a:off x="643467" y="1111673"/>
            <a:ext cx="10905066" cy="4634653"/>
          </a:xfrm>
          <a:prstGeom prst="rect">
            <a:avLst/>
          </a:prstGeom>
        </p:spPr>
      </p:pic>
    </p:spTree>
    <p:extLst>
      <p:ext uri="{BB962C8B-B14F-4D97-AF65-F5344CB8AC3E}">
        <p14:creationId xmlns:p14="http://schemas.microsoft.com/office/powerpoint/2010/main" val="29473315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663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 xmlns:a16="http://schemas.microsoft.com/office/drawing/2014/main" id="{13FEC570-413C-4ECE-A84D-043D5A052FAA}"/>
              </a:ext>
            </a:extLst>
          </p:cNvPr>
          <p:cNvPicPr>
            <a:picLocks noGrp="1" noChangeAspect="1"/>
          </p:cNvPicPr>
          <p:nvPr>
            <p:ph idx="1"/>
          </p:nvPr>
        </p:nvPicPr>
        <p:blipFill>
          <a:blip r:embed="rId2"/>
          <a:stretch>
            <a:fillRect/>
          </a:stretch>
        </p:blipFill>
        <p:spPr>
          <a:xfrm>
            <a:off x="643467" y="1152567"/>
            <a:ext cx="10905066" cy="4552865"/>
          </a:xfrm>
          <a:prstGeom prst="rect">
            <a:avLst/>
          </a:prstGeom>
        </p:spPr>
      </p:pic>
    </p:spTree>
    <p:extLst>
      <p:ext uri="{BB962C8B-B14F-4D97-AF65-F5344CB8AC3E}">
        <p14:creationId xmlns:p14="http://schemas.microsoft.com/office/powerpoint/2010/main" val="315557009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antainSleig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660" y="720449"/>
            <a:ext cx="11642467" cy="5130023"/>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08273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antaBell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3917"/>
            <a:ext cx="12192000" cy="537216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43214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BellfromSanta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339"/>
            <a:ext cx="12192000" cy="537216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11312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874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EAC25166-A568-418F-9B3B-78E9AF8BDDEF}"/>
              </a:ext>
            </a:extLst>
          </p:cNvPr>
          <p:cNvPicPr>
            <a:picLocks noGrp="1" noChangeAspect="1"/>
          </p:cNvPicPr>
          <p:nvPr>
            <p:ph idx="1"/>
          </p:nvPr>
        </p:nvPicPr>
        <p:blipFill>
          <a:blip r:embed="rId2"/>
          <a:stretch>
            <a:fillRect/>
          </a:stretch>
        </p:blipFill>
        <p:spPr>
          <a:xfrm>
            <a:off x="643467" y="1152567"/>
            <a:ext cx="10905066" cy="4552865"/>
          </a:xfrm>
          <a:prstGeom prst="rect">
            <a:avLst/>
          </a:prstGeom>
        </p:spPr>
      </p:pic>
    </p:spTree>
    <p:extLst>
      <p:ext uri="{BB962C8B-B14F-4D97-AF65-F5344CB8AC3E}">
        <p14:creationId xmlns:p14="http://schemas.microsoft.com/office/powerpoint/2010/main" val="131790897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7A4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 xmlns:a16="http://schemas.microsoft.com/office/drawing/2014/main" id="{DB0DAFFF-6C8B-4BBE-87EE-B63B57543AB5}"/>
              </a:ext>
            </a:extLst>
          </p:cNvPr>
          <p:cNvPicPr>
            <a:picLocks noChangeAspect="1"/>
          </p:cNvPicPr>
          <p:nvPr/>
        </p:nvPicPr>
        <p:blipFill>
          <a:blip r:embed="rId2"/>
          <a:stretch>
            <a:fillRect/>
          </a:stretch>
        </p:blipFill>
        <p:spPr>
          <a:xfrm>
            <a:off x="643467" y="1193461"/>
            <a:ext cx="10905066" cy="4471077"/>
          </a:xfrm>
          <a:prstGeom prst="rect">
            <a:avLst/>
          </a:prstGeom>
        </p:spPr>
      </p:pic>
    </p:spTree>
    <p:extLst>
      <p:ext uri="{BB962C8B-B14F-4D97-AF65-F5344CB8AC3E}">
        <p14:creationId xmlns:p14="http://schemas.microsoft.com/office/powerpoint/2010/main" val="288749991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D4E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15F5A7E5-2A8F-413E-9AF4-DBE98A5DB10D}"/>
              </a:ext>
            </a:extLst>
          </p:cNvPr>
          <p:cNvPicPr>
            <a:picLocks noGrp="1" noChangeAspect="1"/>
          </p:cNvPicPr>
          <p:nvPr>
            <p:ph idx="1"/>
          </p:nvPr>
        </p:nvPicPr>
        <p:blipFill>
          <a:blip r:embed="rId2"/>
          <a:stretch>
            <a:fillRect/>
          </a:stretch>
        </p:blipFill>
        <p:spPr>
          <a:xfrm>
            <a:off x="643467" y="1152567"/>
            <a:ext cx="10905066" cy="4552865"/>
          </a:xfrm>
          <a:prstGeom prst="rect">
            <a:avLst/>
          </a:prstGeom>
        </p:spPr>
      </p:pic>
    </p:spTree>
    <p:extLst>
      <p:ext uri="{BB962C8B-B14F-4D97-AF65-F5344CB8AC3E}">
        <p14:creationId xmlns:p14="http://schemas.microsoft.com/office/powerpoint/2010/main" val="137190513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9923"/>
            <a:ext cx="10515600" cy="5987040"/>
          </a:xfrm>
        </p:spPr>
        <p:txBody>
          <a:bodyPr>
            <a:normAutofit/>
          </a:bodyPr>
          <a:lstStyle/>
          <a:p>
            <a:pPr marL="0" indent="0" algn="ctr">
              <a:buNone/>
            </a:pPr>
            <a:r>
              <a:rPr lang="en-US" sz="4400" dirty="0" smtClean="0">
                <a:solidFill>
                  <a:srgbClr val="800000"/>
                </a:solidFill>
              </a:rPr>
              <a:t>“In my experience, belief is not so much like a painting we look at and admire and about which we discuss and theorize. </a:t>
            </a:r>
          </a:p>
          <a:p>
            <a:pPr marL="0" indent="0" algn="ctr">
              <a:buNone/>
            </a:pPr>
            <a:r>
              <a:rPr lang="en-US" sz="4400" dirty="0" smtClean="0">
                <a:solidFill>
                  <a:srgbClr val="800000"/>
                </a:solidFill>
              </a:rPr>
              <a:t>It is more like a plow that we take into the fields and, by the sweat of our brow, create furrows in the earth that accept seeds and bear fruit that shall remain.” </a:t>
            </a:r>
          </a:p>
          <a:p>
            <a:pPr marL="0" indent="0" algn="ctr">
              <a:buNone/>
            </a:pPr>
            <a:endParaRPr lang="en-US" sz="4400" i="1" dirty="0" smtClean="0">
              <a:solidFill>
                <a:srgbClr val="800000"/>
              </a:solidFill>
            </a:endParaRPr>
          </a:p>
          <a:p>
            <a:pPr marL="0" indent="0" algn="ctr">
              <a:buNone/>
            </a:pPr>
            <a:r>
              <a:rPr lang="en-US" sz="4400" i="1" dirty="0" smtClean="0">
                <a:solidFill>
                  <a:srgbClr val="800000"/>
                </a:solidFill>
              </a:rPr>
              <a:t>~Elder Dieter F. </a:t>
            </a:r>
            <a:r>
              <a:rPr lang="en-US" sz="4400" i="1" dirty="0" err="1" smtClean="0">
                <a:solidFill>
                  <a:srgbClr val="800000"/>
                </a:solidFill>
              </a:rPr>
              <a:t>Uchtdorf</a:t>
            </a:r>
            <a:endParaRPr lang="en-US" sz="4400" i="1" dirty="0">
              <a:solidFill>
                <a:srgbClr val="800000"/>
              </a:solidFill>
            </a:endParaRPr>
          </a:p>
        </p:txBody>
      </p:sp>
    </p:spTree>
    <p:extLst>
      <p:ext uri="{BB962C8B-B14F-4D97-AF65-F5344CB8AC3E}">
        <p14:creationId xmlns:p14="http://schemas.microsoft.com/office/powerpoint/2010/main" val="3590612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D4E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 xmlns:a16="http://schemas.microsoft.com/office/drawing/2014/main" id="{C3FD953C-3640-4E39-A265-6E070F7A2C57}"/>
              </a:ext>
            </a:extLst>
          </p:cNvPr>
          <p:cNvPicPr>
            <a:picLocks noGrp="1" noChangeAspect="1"/>
          </p:cNvPicPr>
          <p:nvPr>
            <p:ph idx="1"/>
          </p:nvPr>
        </p:nvPicPr>
        <p:blipFill>
          <a:blip r:embed="rId2"/>
          <a:stretch>
            <a:fillRect/>
          </a:stretch>
        </p:blipFill>
        <p:spPr>
          <a:xfrm>
            <a:off x="2388086" y="783156"/>
            <a:ext cx="7923532" cy="5291687"/>
          </a:xfrm>
          <a:prstGeom prst="rect">
            <a:avLst/>
          </a:prstGeom>
        </p:spPr>
      </p:pic>
    </p:spTree>
    <p:extLst>
      <p:ext uri="{BB962C8B-B14F-4D97-AF65-F5344CB8AC3E}">
        <p14:creationId xmlns:p14="http://schemas.microsoft.com/office/powerpoint/2010/main" val="225457339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242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D8D5B508-E4F1-46EE-B3A6-558B999F557E}"/>
              </a:ext>
            </a:extLst>
          </p:cNvPr>
          <p:cNvPicPr>
            <a:picLocks noGrp="1" noChangeAspect="1"/>
          </p:cNvPicPr>
          <p:nvPr>
            <p:ph idx="1"/>
          </p:nvPr>
        </p:nvPicPr>
        <p:blipFill>
          <a:blip r:embed="rId2"/>
          <a:stretch>
            <a:fillRect/>
          </a:stretch>
        </p:blipFill>
        <p:spPr>
          <a:xfrm>
            <a:off x="643467" y="1152567"/>
            <a:ext cx="10905066" cy="4552865"/>
          </a:xfrm>
          <a:prstGeom prst="rect">
            <a:avLst/>
          </a:prstGeom>
        </p:spPr>
      </p:pic>
    </p:spTree>
    <p:extLst>
      <p:ext uri="{BB962C8B-B14F-4D97-AF65-F5344CB8AC3E}">
        <p14:creationId xmlns:p14="http://schemas.microsoft.com/office/powerpoint/2010/main" val="68817162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041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B928F4FC-7BC8-4A7E-AB47-B6B032F9C370}"/>
              </a:ext>
            </a:extLst>
          </p:cNvPr>
          <p:cNvPicPr>
            <a:picLocks noGrp="1" noChangeAspect="1"/>
          </p:cNvPicPr>
          <p:nvPr>
            <p:ph idx="1"/>
          </p:nvPr>
        </p:nvPicPr>
        <p:blipFill>
          <a:blip r:embed="rId2"/>
          <a:stretch>
            <a:fillRect/>
          </a:stretch>
        </p:blipFill>
        <p:spPr>
          <a:xfrm>
            <a:off x="1143941" y="643467"/>
            <a:ext cx="9904117" cy="5571066"/>
          </a:xfrm>
          <a:prstGeom prst="rect">
            <a:avLst/>
          </a:prstGeom>
        </p:spPr>
      </p:pic>
    </p:spTree>
    <p:extLst>
      <p:ext uri="{BB962C8B-B14F-4D97-AF65-F5344CB8AC3E}">
        <p14:creationId xmlns:p14="http://schemas.microsoft.com/office/powerpoint/2010/main" val="186128147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97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E7B7E09F-7336-47C0-BEB7-3FC64D292399}"/>
              </a:ext>
            </a:extLst>
          </p:cNvPr>
          <p:cNvPicPr>
            <a:picLocks noGrp="1" noChangeAspect="1"/>
          </p:cNvPicPr>
          <p:nvPr>
            <p:ph idx="1"/>
          </p:nvPr>
        </p:nvPicPr>
        <p:blipFill>
          <a:blip r:embed="rId2"/>
          <a:stretch>
            <a:fillRect/>
          </a:stretch>
        </p:blipFill>
        <p:spPr>
          <a:xfrm>
            <a:off x="643467" y="702733"/>
            <a:ext cx="10905066" cy="5452533"/>
          </a:xfrm>
          <a:prstGeom prst="rect">
            <a:avLst/>
          </a:prstGeom>
        </p:spPr>
      </p:pic>
    </p:spTree>
    <p:extLst>
      <p:ext uri="{BB962C8B-B14F-4D97-AF65-F5344CB8AC3E}">
        <p14:creationId xmlns:p14="http://schemas.microsoft.com/office/powerpoint/2010/main" val="31461222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erve2.jpg"/>
          <p:cNvPicPr>
            <a:picLocks noGrp="1" noChangeAspect="1"/>
          </p:cNvPicPr>
          <p:nvPr>
            <p:ph idx="1"/>
          </p:nvPr>
        </p:nvPicPr>
        <p:blipFill>
          <a:blip r:embed="rId2">
            <a:extLst>
              <a:ext uri="{28A0092B-C50C-407E-A947-70E740481C1C}">
                <a14:useLocalDpi xmlns:a14="http://schemas.microsoft.com/office/drawing/2010/main" val="0"/>
              </a:ext>
            </a:extLst>
          </a:blip>
          <a:srcRect t="3042" b="3042"/>
          <a:stretch>
            <a:fillRect/>
          </a:stretch>
        </p:blipFill>
        <p:spPr>
          <a:xfrm>
            <a:off x="0" y="708025"/>
            <a:ext cx="12360275" cy="5114925"/>
          </a:xfrm>
        </p:spPr>
      </p:pic>
    </p:spTree>
    <p:extLst>
      <p:ext uri="{BB962C8B-B14F-4D97-AF65-F5344CB8AC3E}">
        <p14:creationId xmlns:p14="http://schemas.microsoft.com/office/powerpoint/2010/main" val="3746133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ngel2.jpg"/>
          <p:cNvPicPr>
            <a:picLocks noGrp="1" noChangeAspect="1"/>
          </p:cNvPicPr>
          <p:nvPr>
            <p:ph idx="1"/>
          </p:nvPr>
        </p:nvPicPr>
        <p:blipFill>
          <a:blip r:embed="rId2">
            <a:extLst>
              <a:ext uri="{28A0092B-C50C-407E-A947-70E740481C1C}">
                <a14:useLocalDpi xmlns:a14="http://schemas.microsoft.com/office/drawing/2010/main" val="0"/>
              </a:ext>
            </a:extLst>
          </a:blip>
          <a:srcRect t="1368" b="1368"/>
          <a:stretch>
            <a:fillRect/>
          </a:stretch>
        </p:blipFill>
        <p:spPr>
          <a:xfrm>
            <a:off x="114136" y="922011"/>
            <a:ext cx="11906898" cy="4927055"/>
          </a:xfrm>
        </p:spPr>
      </p:pic>
    </p:spTree>
    <p:extLst>
      <p:ext uri="{BB962C8B-B14F-4D97-AF65-F5344CB8AC3E}">
        <p14:creationId xmlns:p14="http://schemas.microsoft.com/office/powerpoint/2010/main" val="808363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erv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513" y="415173"/>
            <a:ext cx="13163470" cy="5800223"/>
          </a:xfrm>
          <a:prstGeom prst="rect">
            <a:avLst/>
          </a:prstGeom>
        </p:spPr>
      </p:pic>
    </p:spTree>
    <p:extLst>
      <p:ext uri="{BB962C8B-B14F-4D97-AF65-F5344CB8AC3E}">
        <p14:creationId xmlns:p14="http://schemas.microsoft.com/office/powerpoint/2010/main" val="2220270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73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icture containing building, outdoor, train, table&#10;&#10;Description automatically generated">
            <a:extLst>
              <a:ext uri="{FF2B5EF4-FFF2-40B4-BE49-F238E27FC236}">
                <a16:creationId xmlns="" xmlns:a16="http://schemas.microsoft.com/office/drawing/2014/main" id="{4A4DACB9-51E0-4479-B5AA-173728AA1523}"/>
              </a:ext>
            </a:extLst>
          </p:cNvPr>
          <p:cNvPicPr>
            <a:picLocks noGrp="1" noChangeAspect="1"/>
          </p:cNvPicPr>
          <p:nvPr>
            <p:ph idx="1"/>
          </p:nvPr>
        </p:nvPicPr>
        <p:blipFill rotWithShape="1">
          <a:blip r:embed="rId2"/>
          <a:srcRect t="13611" b="2120"/>
          <a:stretch/>
        </p:blipFill>
        <p:spPr>
          <a:xfrm>
            <a:off x="1143902" y="643467"/>
            <a:ext cx="9904195" cy="5571066"/>
          </a:xfrm>
          <a:prstGeom prst="rect">
            <a:avLst/>
          </a:prstGeom>
        </p:spPr>
      </p:pic>
    </p:spTree>
    <p:extLst>
      <p:ext uri="{BB962C8B-B14F-4D97-AF65-F5344CB8AC3E}">
        <p14:creationId xmlns:p14="http://schemas.microsoft.com/office/powerpoint/2010/main" val="23783109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rain Farewe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589" y="500651"/>
            <a:ext cx="13346571" cy="5678113"/>
          </a:xfrm>
          <a:prstGeom prst="rect">
            <a:avLst/>
          </a:prstGeom>
        </p:spPr>
      </p:pic>
    </p:spTree>
    <p:extLst>
      <p:ext uri="{BB962C8B-B14F-4D97-AF65-F5344CB8AC3E}">
        <p14:creationId xmlns:p14="http://schemas.microsoft.com/office/powerpoint/2010/main" val="3278115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74807"/>
            <a:ext cx="10515600" cy="5702156"/>
          </a:xfrm>
        </p:spPr>
        <p:txBody>
          <a:bodyPr>
            <a:normAutofit/>
          </a:bodyPr>
          <a:lstStyle/>
          <a:p>
            <a:pPr marL="0" indent="0" algn="ctr">
              <a:buNone/>
            </a:pPr>
            <a:r>
              <a:rPr lang="en-US" sz="3600" dirty="0" smtClean="0">
                <a:solidFill>
                  <a:srgbClr val="800000"/>
                </a:solidFill>
              </a:rPr>
              <a:t>“We could spend a lifetime waiting for that moment when everything lines up perfectly. But now is the time to commit fully to seeking God. </a:t>
            </a:r>
          </a:p>
          <a:p>
            <a:pPr marL="0" indent="0" algn="ctr">
              <a:buNone/>
            </a:pPr>
            <a:r>
              <a:rPr lang="en-US" sz="3600" dirty="0" smtClean="0">
                <a:solidFill>
                  <a:srgbClr val="800000"/>
                </a:solidFill>
              </a:rPr>
              <a:t>Come and see what this marvelous, wondrous, </a:t>
            </a:r>
          </a:p>
          <a:p>
            <a:pPr marL="0" indent="0" algn="ctr">
              <a:buNone/>
            </a:pPr>
            <a:r>
              <a:rPr lang="en-US" sz="3600" dirty="0" smtClean="0">
                <a:solidFill>
                  <a:srgbClr val="800000"/>
                </a:solidFill>
              </a:rPr>
              <a:t>and adventurous journey is all about. </a:t>
            </a:r>
          </a:p>
          <a:p>
            <a:pPr marL="0" indent="0" algn="ctr">
              <a:buNone/>
            </a:pPr>
            <a:r>
              <a:rPr lang="en-US" sz="3600" dirty="0" smtClean="0">
                <a:solidFill>
                  <a:srgbClr val="800000"/>
                </a:solidFill>
              </a:rPr>
              <a:t>Draw near to God, and He will draw near to you. </a:t>
            </a:r>
          </a:p>
          <a:p>
            <a:pPr marL="0" indent="0" algn="ctr">
              <a:buNone/>
            </a:pPr>
            <a:r>
              <a:rPr lang="en-US" sz="3600" dirty="0" smtClean="0">
                <a:solidFill>
                  <a:srgbClr val="800000"/>
                </a:solidFill>
              </a:rPr>
              <a:t>This is the promise to all who seek to believe.” </a:t>
            </a:r>
          </a:p>
          <a:p>
            <a:pPr marL="0" indent="0" algn="ctr">
              <a:buNone/>
            </a:pPr>
            <a:endParaRPr lang="en-US" sz="3600" i="1" smtClean="0">
              <a:solidFill>
                <a:srgbClr val="800000"/>
              </a:solidFill>
            </a:endParaRPr>
          </a:p>
          <a:p>
            <a:pPr marL="0" indent="0" algn="ctr">
              <a:buNone/>
            </a:pPr>
            <a:r>
              <a:rPr lang="en-US" sz="3600" i="1" smtClean="0">
                <a:solidFill>
                  <a:srgbClr val="800000"/>
                </a:solidFill>
              </a:rPr>
              <a:t>~</a:t>
            </a:r>
            <a:r>
              <a:rPr lang="en-US" sz="3600" i="1" dirty="0" smtClean="0">
                <a:solidFill>
                  <a:srgbClr val="800000"/>
                </a:solidFill>
              </a:rPr>
              <a:t>Elder Dieter F. </a:t>
            </a:r>
            <a:r>
              <a:rPr lang="en-US" sz="3600" i="1" dirty="0" err="1" smtClean="0">
                <a:solidFill>
                  <a:srgbClr val="800000"/>
                </a:solidFill>
              </a:rPr>
              <a:t>Uchtdorf</a:t>
            </a:r>
            <a:endParaRPr lang="en-US" sz="3600" i="1" dirty="0">
              <a:solidFill>
                <a:srgbClr val="800000"/>
              </a:solidFill>
            </a:endParaRPr>
          </a:p>
        </p:txBody>
      </p:sp>
    </p:spTree>
    <p:extLst>
      <p:ext uri="{BB962C8B-B14F-4D97-AF65-F5344CB8AC3E}">
        <p14:creationId xmlns:p14="http://schemas.microsoft.com/office/powerpoint/2010/main" val="2937561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A5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 xmlns:a16="http://schemas.microsoft.com/office/drawing/2014/main" id="{15AC9A90-591B-486E-868E-8DC6682FE1E6}"/>
              </a:ext>
            </a:extLst>
          </p:cNvPr>
          <p:cNvPicPr>
            <a:picLocks noGrp="1" noChangeAspect="1"/>
          </p:cNvPicPr>
          <p:nvPr>
            <p:ph idx="1"/>
          </p:nvPr>
        </p:nvPicPr>
        <p:blipFill>
          <a:blip r:embed="rId2"/>
          <a:stretch>
            <a:fillRect/>
          </a:stretch>
        </p:blipFill>
        <p:spPr>
          <a:xfrm>
            <a:off x="838200" y="1261872"/>
            <a:ext cx="10515600" cy="4334256"/>
          </a:xfrm>
          <a:prstGeom prst="rect">
            <a:avLst/>
          </a:prstGeom>
        </p:spPr>
      </p:pic>
    </p:spTree>
    <p:extLst>
      <p:ext uri="{BB962C8B-B14F-4D97-AF65-F5344CB8AC3E}">
        <p14:creationId xmlns:p14="http://schemas.microsoft.com/office/powerpoint/2010/main" val="140704410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8AAE39B8-5E31-4C37-BD88-C6B7E16FB3B6}"/>
              </a:ext>
            </a:extLst>
          </p:cNvPr>
          <p:cNvPicPr>
            <a:picLocks noChangeAspect="1"/>
          </p:cNvPicPr>
          <p:nvPr/>
        </p:nvPicPr>
        <p:blipFill rotWithShape="1">
          <a:blip r:embed="rId2"/>
          <a:srcRect t="25783" b="5828"/>
          <a:stretch/>
        </p:blipFill>
        <p:spPr>
          <a:xfrm>
            <a:off x="20" y="10"/>
            <a:ext cx="12191980" cy="6857990"/>
          </a:xfrm>
          <a:prstGeom prst="rect">
            <a:avLst/>
          </a:prstGeom>
        </p:spPr>
      </p:pic>
    </p:spTree>
    <p:extLst>
      <p:ext uri="{BB962C8B-B14F-4D97-AF65-F5344CB8AC3E}">
        <p14:creationId xmlns:p14="http://schemas.microsoft.com/office/powerpoint/2010/main" val="779855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537F4836-5A55-485C-964A-65D0BDCC42DF}"/>
              </a:ext>
            </a:extLst>
          </p:cNvPr>
          <p:cNvPicPr>
            <a:picLocks noGrp="1" noChangeAspect="1"/>
          </p:cNvPicPr>
          <p:nvPr>
            <p:ph idx="1"/>
          </p:nvPr>
        </p:nvPicPr>
        <p:blipFill rotWithShape="1">
          <a:blip r:embed="rId2"/>
          <a:srcRect t="27642" r="-1" b="27217"/>
          <a:stretch/>
        </p:blipFill>
        <p:spPr>
          <a:xfrm>
            <a:off x="20" y="10"/>
            <a:ext cx="12191980" cy="6857990"/>
          </a:xfrm>
          <a:prstGeom prst="rect">
            <a:avLst/>
          </a:prstGeom>
        </p:spPr>
      </p:pic>
    </p:spTree>
    <p:extLst>
      <p:ext uri="{BB962C8B-B14F-4D97-AF65-F5344CB8AC3E}">
        <p14:creationId xmlns:p14="http://schemas.microsoft.com/office/powerpoint/2010/main" val="36588988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2184FB23-3CF0-492F-90DC-2F71D3A4841C}"/>
              </a:ext>
            </a:extLst>
          </p:cNvPr>
          <p:cNvPicPr>
            <a:picLocks noGrp="1" noChangeAspect="1"/>
          </p:cNvPicPr>
          <p:nvPr>
            <p:ph idx="1"/>
          </p:nvPr>
        </p:nvPicPr>
        <p:blipFill rotWithShape="1">
          <a:blip r:embed="rId2"/>
          <a:srcRect t="15413"/>
          <a:stretch/>
        </p:blipFill>
        <p:spPr>
          <a:xfrm>
            <a:off x="20" y="10"/>
            <a:ext cx="12191980" cy="6857990"/>
          </a:xfrm>
          <a:prstGeom prst="rect">
            <a:avLst/>
          </a:prstGeom>
        </p:spPr>
      </p:pic>
    </p:spTree>
    <p:extLst>
      <p:ext uri="{BB962C8B-B14F-4D97-AF65-F5344CB8AC3E}">
        <p14:creationId xmlns:p14="http://schemas.microsoft.com/office/powerpoint/2010/main" val="1269879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39DF2A83-1F5D-46A5-B0C5-F8AE633370FC}"/>
              </a:ext>
            </a:extLst>
          </p:cNvPr>
          <p:cNvPicPr>
            <a:picLocks noGrp="1" noChangeAspect="1"/>
          </p:cNvPicPr>
          <p:nvPr>
            <p:ph idx="1"/>
          </p:nvPr>
        </p:nvPicPr>
        <p:blipFill rotWithShape="1">
          <a:blip r:embed="rId2"/>
          <a:srcRect t="15730"/>
          <a:stretch/>
        </p:blipFill>
        <p:spPr>
          <a:xfrm>
            <a:off x="20" y="10"/>
            <a:ext cx="12191980" cy="6857990"/>
          </a:xfrm>
          <a:prstGeom prst="rect">
            <a:avLst/>
          </a:prstGeom>
        </p:spPr>
      </p:pic>
    </p:spTree>
    <p:extLst>
      <p:ext uri="{BB962C8B-B14F-4D97-AF65-F5344CB8AC3E}">
        <p14:creationId xmlns:p14="http://schemas.microsoft.com/office/powerpoint/2010/main" val="2343959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ECC8D127-4824-4473-A76F-3AA615940BF5}"/>
              </a:ext>
            </a:extLst>
          </p:cNvPr>
          <p:cNvPicPr>
            <a:picLocks noGrp="1" noChangeAspect="1"/>
          </p:cNvPicPr>
          <p:nvPr>
            <p:ph idx="1"/>
          </p:nvPr>
        </p:nvPicPr>
        <p:blipFill rotWithShape="1">
          <a:blip r:embed="rId2"/>
          <a:srcRect t="2149" b="9961"/>
          <a:stretch/>
        </p:blipFill>
        <p:spPr>
          <a:xfrm>
            <a:off x="0" y="0"/>
            <a:ext cx="12191980" cy="6857990"/>
          </a:xfrm>
          <a:prstGeom prst="rect">
            <a:avLst/>
          </a:prstGeom>
        </p:spPr>
      </p:pic>
    </p:spTree>
    <p:extLst>
      <p:ext uri="{BB962C8B-B14F-4D97-AF65-F5344CB8AC3E}">
        <p14:creationId xmlns:p14="http://schemas.microsoft.com/office/powerpoint/2010/main" val="17209852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4EB0A15D-43A1-44B4-BDFE-C51D8EE58493}"/>
              </a:ext>
            </a:extLst>
          </p:cNvPr>
          <p:cNvPicPr>
            <a:picLocks noGrp="1" noChangeAspect="1"/>
          </p:cNvPicPr>
          <p:nvPr>
            <p:ph idx="1"/>
          </p:nvPr>
        </p:nvPicPr>
        <p:blipFill rotWithShape="1">
          <a:blip r:embed="rId2"/>
          <a:srcRect t="2474" r="-1" b="22168"/>
          <a:stretch/>
        </p:blipFill>
        <p:spPr>
          <a:xfrm>
            <a:off x="3619388" y="643466"/>
            <a:ext cx="4953224" cy="5571067"/>
          </a:xfrm>
          <a:prstGeom prst="rect">
            <a:avLst/>
          </a:prstGeom>
        </p:spPr>
      </p:pic>
    </p:spTree>
    <p:extLst>
      <p:ext uri="{BB962C8B-B14F-4D97-AF65-F5344CB8AC3E}">
        <p14:creationId xmlns:p14="http://schemas.microsoft.com/office/powerpoint/2010/main" val="709546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57E6FB-6498-4701-A5CF-5642C5B5082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 xmlns:a16="http://schemas.microsoft.com/office/drawing/2014/main" id="{0A7EDC6F-7228-426D-A669-FD31227AC38A}"/>
              </a:ext>
            </a:extLst>
          </p:cNvPr>
          <p:cNvPicPr>
            <a:picLocks noGrp="1" noChangeAspect="1"/>
          </p:cNvPicPr>
          <p:nvPr>
            <p:ph idx="1"/>
          </p:nvPr>
        </p:nvPicPr>
        <p:blipFill>
          <a:blip r:embed="rId2"/>
          <a:stretch>
            <a:fillRect/>
          </a:stretch>
        </p:blipFill>
        <p:spPr>
          <a:xfrm>
            <a:off x="2635348" y="-63304"/>
            <a:ext cx="6921304" cy="6921304"/>
          </a:xfrm>
          <a:prstGeom prst="rect">
            <a:avLst/>
          </a:prstGeom>
        </p:spPr>
      </p:pic>
    </p:spTree>
    <p:extLst>
      <p:ext uri="{BB962C8B-B14F-4D97-AF65-F5344CB8AC3E}">
        <p14:creationId xmlns:p14="http://schemas.microsoft.com/office/powerpoint/2010/main" val="21220508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9F84F20A-6A79-48A7-BF97-CBFF577CBD94}"/>
              </a:ext>
            </a:extLst>
          </p:cNvPr>
          <p:cNvPicPr>
            <a:picLocks noGrp="1" noChangeAspect="1"/>
          </p:cNvPicPr>
          <p:nvPr>
            <p:ph idx="1"/>
          </p:nvPr>
        </p:nvPicPr>
        <p:blipFill>
          <a:blip r:embed="rId2"/>
          <a:stretch>
            <a:fillRect/>
          </a:stretch>
        </p:blipFill>
        <p:spPr>
          <a:xfrm>
            <a:off x="-133350" y="-1776468"/>
            <a:ext cx="12192000" cy="11211035"/>
          </a:xfrm>
          <a:prstGeom prst="rect">
            <a:avLst/>
          </a:prstGeom>
        </p:spPr>
      </p:pic>
    </p:spTree>
    <p:extLst>
      <p:ext uri="{BB962C8B-B14F-4D97-AF65-F5344CB8AC3E}">
        <p14:creationId xmlns:p14="http://schemas.microsoft.com/office/powerpoint/2010/main" val="42420684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ell.jpg"/>
          <p:cNvPicPr>
            <a:picLocks noGrp="1" noChangeAspect="1"/>
          </p:cNvPicPr>
          <p:nvPr>
            <p:ph idx="1"/>
          </p:nvPr>
        </p:nvPicPr>
        <p:blipFill>
          <a:blip r:embed="rId2">
            <a:extLst>
              <a:ext uri="{28A0092B-C50C-407E-A947-70E740481C1C}">
                <a14:useLocalDpi xmlns:a14="http://schemas.microsoft.com/office/drawing/2010/main" val="0"/>
              </a:ext>
            </a:extLst>
          </a:blip>
          <a:srcRect t="5645" b="5645"/>
          <a:stretch>
            <a:fillRect/>
          </a:stretch>
        </p:blipFill>
        <p:spPr>
          <a:xfrm>
            <a:off x="887047" y="1141809"/>
            <a:ext cx="10515600" cy="4351338"/>
          </a:xfrm>
        </p:spPr>
      </p:pic>
    </p:spTree>
    <p:extLst>
      <p:ext uri="{BB962C8B-B14F-4D97-AF65-F5344CB8AC3E}">
        <p14:creationId xmlns:p14="http://schemas.microsoft.com/office/powerpoint/2010/main" val="1025067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15629</TotalTime>
  <Words>344</Words>
  <Application>Microsoft Macintosh PowerPoint</Application>
  <PresentationFormat>Custom</PresentationFormat>
  <Paragraphs>22</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Facer</dc:creator>
  <cp:lastModifiedBy>Nettie Francis</cp:lastModifiedBy>
  <cp:revision>18</cp:revision>
  <dcterms:created xsi:type="dcterms:W3CDTF">2019-11-13T02:28:21Z</dcterms:created>
  <dcterms:modified xsi:type="dcterms:W3CDTF">2019-12-06T00:18:21Z</dcterms:modified>
</cp:coreProperties>
</file>